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1"/>
  </p:sldMasterIdLst>
  <p:notesMasterIdLst>
    <p:notesMasterId r:id="rId4"/>
  </p:notesMasterIdLst>
  <p:handoutMasterIdLst>
    <p:handoutMasterId r:id="rId11"/>
  </p:handoutMasterIdLst>
  <p:sldIdLst>
    <p:sldId id="258" r:id="rId3"/>
    <p:sldId id="288" r:id="rId5"/>
    <p:sldId id="289" r:id="rId6"/>
    <p:sldId id="291" r:id="rId7"/>
    <p:sldId id="290" r:id="rId8"/>
    <p:sldId id="293" r:id="rId9"/>
    <p:sldId id="296" r:id="rId10"/>
  </p:sldIdLst>
  <p:sldSz cx="12192000" cy="6858000"/>
  <p:notesSz cx="6858000" cy="9144000"/>
  <p:embeddedFontLst>
    <p:embeddedFont>
      <p:font typeface="微软雅黑" panose="020B0503020204020204" pitchFamily="34" charset="-122"/>
      <p:regular r:id="rId15"/>
    </p:embeddedFont>
    <p:embeddedFont>
      <p:font typeface="庞门正道粗书体6.0" panose="02010600030101010101" charset="-122"/>
      <p:regular r:id="rId16"/>
    </p:embeddedFont>
    <p:embeddedFont>
      <p:font typeface="方正姚体" panose="02010601030101010101" charset="-122"/>
      <p:regular r:id="rId17"/>
    </p:embeddedFont>
  </p:embeddedFontLst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A6A6A6"/>
    <a:srgbClr val="595959"/>
    <a:srgbClr val="BFBFBF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4660"/>
  </p:normalViewPr>
  <p:slideViewPr>
    <p:cSldViewPr snapToGrid="0" showGuides="1">
      <p:cViewPr varScale="1">
        <p:scale>
          <a:sx n="138" d="100"/>
          <a:sy n="138" d="100"/>
        </p:scale>
        <p:origin x="150" y="774"/>
      </p:cViewPr>
      <p:guideLst>
        <p:guide orient="horz" pos="214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gs" Target="tags/tag1.xml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ea typeface="微软雅黑" panose="020B0503020204020204" pitchFamily="34" charset="-122"/>
              </a:rPr>
            </a:fld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ea typeface="微软雅黑" panose="020B0503020204020204" pitchFamily="34" charset="-122"/>
              </a:rPr>
            </a:fld>
            <a:endParaRPr lang="zh-CN" altLang="en-US"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9392AEE-ACA4-4254-AEB7-83AA60B063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A27D3D-AAFC-430F-8B5E-7663D5F1571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27D3D-AAFC-430F-8B5E-7663D5F157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27D3D-AAFC-430F-8B5E-7663D5F157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27D3D-AAFC-430F-8B5E-7663D5F157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27D3D-AAFC-430F-8B5E-7663D5F157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27D3D-AAFC-430F-8B5E-7663D5F157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27D3D-AAFC-430F-8B5E-7663D5F157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27D3D-AAFC-430F-8B5E-7663D5F157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7" Type="http://schemas.microsoft.com/office/2007/relationships/hdphoto" Target="../media/image6.wdp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2500">
        <p:blinds dir="vert"/>
      </p:transition>
    </mc:Choice>
    <mc:Fallback>
      <p:transition spd="slow" advClick="0" advTm="2500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063C1-1B32-4DFB-933B-4A06DBAE87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E1E9-EBDF-459D-9684-FFF4DEA732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2500">
        <p:blinds dir="vert"/>
      </p:transition>
    </mc:Choice>
    <mc:Fallback>
      <p:transition spd="slow" advClick="0" advTm="2500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063C1-1B32-4DFB-933B-4A06DBAE87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E1E9-EBDF-459D-9684-FFF4DEA732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2500">
        <p:blinds dir="vert"/>
      </p:transition>
    </mc:Choice>
    <mc:Fallback>
      <p:transition spd="slow" advClick="0" advTm="2500">
        <p:blinds dir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063C1-1B32-4DFB-933B-4A06DBAE87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E1E9-EBDF-459D-9684-FFF4DEA732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2500">
        <p:blinds dir="vert"/>
      </p:transition>
    </mc:Choice>
    <mc:Fallback>
      <p:transition spd="slow" advClick="0" advTm="2500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3916358"/>
            <a:ext cx="4491318" cy="2941642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9494169" y="80682"/>
            <a:ext cx="2697831" cy="1129553"/>
            <a:chOff x="8498541" y="80682"/>
            <a:chExt cx="3693459" cy="154641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6399" y="535131"/>
              <a:ext cx="969581" cy="962006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8541" y="1132405"/>
              <a:ext cx="2422424" cy="49468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87"/>
            <a:stretch>
              <a:fillRect/>
            </a:stretch>
          </p:blipFill>
          <p:spPr>
            <a:xfrm>
              <a:off x="9556261" y="80682"/>
              <a:ext cx="2635739" cy="154641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2500">
        <p:blinds dir="vert"/>
      </p:transition>
    </mc:Choice>
    <mc:Fallback>
      <p:transition spd="slow" advClick="0" advTm="2500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063C1-1B32-4DFB-933B-4A06DBAE87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E1E9-EBDF-459D-9684-FFF4DEA732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2500">
        <p:blinds dir="vert"/>
      </p:transition>
    </mc:Choice>
    <mc:Fallback>
      <p:transition spd="slow" advClick="0" advTm="2500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063C1-1B32-4DFB-933B-4A06DBAE87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E1E9-EBDF-459D-9684-FFF4DEA732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2500">
        <p:blinds dir="vert"/>
      </p:transition>
    </mc:Choice>
    <mc:Fallback>
      <p:transition spd="slow" advClick="0" advTm="2500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063C1-1B32-4DFB-933B-4A06DBAE87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E1E9-EBDF-459D-9684-FFF4DEA732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2500">
        <p:blinds dir="vert"/>
      </p:transition>
    </mc:Choice>
    <mc:Fallback>
      <p:transition spd="slow" advClick="0" advTm="2500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063C1-1B32-4DFB-933B-4A06DBAE87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E1E9-EBDF-459D-9684-FFF4DEA732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2500">
        <p:blinds dir="vert"/>
      </p:transition>
    </mc:Choice>
    <mc:Fallback>
      <p:transition spd="slow" advClick="0" advTm="2500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063C1-1B32-4DFB-933B-4A06DBAE87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E1E9-EBDF-459D-9684-FFF4DEA732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2500">
        <p:blinds dir="vert"/>
      </p:transition>
    </mc:Choice>
    <mc:Fallback>
      <p:transition spd="slow" advClick="0" advTm="2500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063C1-1B32-4DFB-933B-4A06DBAE87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E1E9-EBDF-459D-9684-FFF4DEA732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2500">
        <p:blinds dir="vert"/>
      </p:transition>
    </mc:Choice>
    <mc:Fallback>
      <p:transition spd="slow" advClick="0" advTm="2500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063C1-1B32-4DFB-933B-4A06DBAE87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E1E9-EBDF-459D-9684-FFF4DEA732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2500">
        <p:blinds dir="vert"/>
      </p:transition>
    </mc:Choice>
    <mc:Fallback>
      <p:transition spd="slow" advClick="0" advTm="2500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2D063C1-1B32-4DFB-933B-4A06DBAE87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FACE1E9-EBDF-459D-9684-FFF4DEA7320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slow" p14:dur="1600" advClick="0" advTm="2500">
        <p:blinds dir="vert"/>
      </p:transition>
    </mc:Choice>
    <mc:Fallback>
      <p:transition spd="slow" advClick="0" advTm="2500">
        <p:blinds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microsoft.com/office/2007/relationships/media" Target="../media/media1.m4a"/><Relationship Id="rId7" Type="http://schemas.openxmlformats.org/officeDocument/2006/relationships/audio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microsoft.com/office/2007/relationships/hdphoto" Target="../media/image6.wdp"/><Relationship Id="rId2" Type="http://schemas.openxmlformats.org/officeDocument/2006/relationships/image" Target="../media/image8.png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microsoft.com/office/2007/relationships/media" Target="../media/media1.m4a"/><Relationship Id="rId7" Type="http://schemas.openxmlformats.org/officeDocument/2006/relationships/audio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microsoft.com/office/2007/relationships/hdphoto" Target="../media/image6.wdp"/><Relationship Id="rId2" Type="http://schemas.openxmlformats.org/officeDocument/2006/relationships/image" Target="../media/image8.png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microsoft.com/office/2007/relationships/media" Target="../media/media1.m4a"/><Relationship Id="rId7" Type="http://schemas.openxmlformats.org/officeDocument/2006/relationships/audio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microsoft.com/office/2007/relationships/hdphoto" Target="../media/image6.wdp"/><Relationship Id="rId2" Type="http://schemas.openxmlformats.org/officeDocument/2006/relationships/image" Target="../media/image8.png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microsoft.com/office/2007/relationships/media" Target="../media/media1.m4a"/><Relationship Id="rId7" Type="http://schemas.openxmlformats.org/officeDocument/2006/relationships/audio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microsoft.com/office/2007/relationships/hdphoto" Target="../media/image6.wdp"/><Relationship Id="rId2" Type="http://schemas.openxmlformats.org/officeDocument/2006/relationships/image" Target="../media/image8.png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microsoft.com/office/2007/relationships/media" Target="../media/media1.m4a"/><Relationship Id="rId7" Type="http://schemas.openxmlformats.org/officeDocument/2006/relationships/audio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microsoft.com/office/2007/relationships/hdphoto" Target="../media/image6.wdp"/><Relationship Id="rId2" Type="http://schemas.openxmlformats.org/officeDocument/2006/relationships/image" Target="../media/image8.png"/><Relationship Id="rId11" Type="http://schemas.openxmlformats.org/officeDocument/2006/relationships/notesSlide" Target="../notesSlides/notesSlide5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microsoft.com/office/2007/relationships/media" Target="../media/media1.m4a"/><Relationship Id="rId7" Type="http://schemas.openxmlformats.org/officeDocument/2006/relationships/audio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microsoft.com/office/2007/relationships/hdphoto" Target="../media/image6.wdp"/><Relationship Id="rId2" Type="http://schemas.openxmlformats.org/officeDocument/2006/relationships/image" Target="../media/image8.png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microsoft.com/office/2007/relationships/media" Target="../media/media1.m4a"/><Relationship Id="rId7" Type="http://schemas.openxmlformats.org/officeDocument/2006/relationships/audio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microsoft.com/office/2007/relationships/hdphoto" Target="../media/image6.wdp"/><Relationship Id="rId2" Type="http://schemas.openxmlformats.org/officeDocument/2006/relationships/image" Target="../media/image8.png"/><Relationship Id="rId11" Type="http://schemas.openxmlformats.org/officeDocument/2006/relationships/notesSlide" Target="../notesSlides/notesSlide7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20547"/>
            <a:ext cx="6096000" cy="263745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985"/>
          <a:stretch>
            <a:fillRect/>
          </a:stretch>
        </p:blipFill>
        <p:spPr>
          <a:xfrm flipH="1">
            <a:off x="0" y="0"/>
            <a:ext cx="2759102" cy="1627094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815657" y="900293"/>
            <a:ext cx="6222222" cy="4020086"/>
            <a:chOff x="6802957" y="844413"/>
            <a:chExt cx="6222222" cy="402008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802957" y="1080372"/>
              <a:ext cx="6222222" cy="3784127"/>
            </a:xfrm>
            <a:prstGeom prst="rect">
              <a:avLst/>
            </a:prstGeom>
          </p:spPr>
        </p:pic>
        <p:grpSp>
          <p:nvGrpSpPr>
            <p:cNvPr id="2" name="组合 1"/>
            <p:cNvGrpSpPr/>
            <p:nvPr/>
          </p:nvGrpSpPr>
          <p:grpSpPr>
            <a:xfrm>
              <a:off x="9202912" y="844413"/>
              <a:ext cx="2643513" cy="1227975"/>
              <a:chOff x="9202912" y="844413"/>
              <a:chExt cx="2643513" cy="1227975"/>
            </a:xfrm>
          </p:grpSpPr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64588" y="844413"/>
                <a:ext cx="969581" cy="962006"/>
              </a:xfrm>
              <a:prstGeom prst="rect">
                <a:avLst/>
              </a:prstGeom>
            </p:spPr>
          </p:pic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6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2912" y="1286479"/>
                <a:ext cx="2643513" cy="785909"/>
              </a:xfrm>
              <a:prstGeom prst="rect">
                <a:avLst/>
              </a:prstGeom>
            </p:spPr>
          </p:pic>
        </p:grpSp>
      </p:grpSp>
      <p:sp>
        <p:nvSpPr>
          <p:cNvPr id="12" name="文本框 11"/>
          <p:cNvSpPr txBox="1"/>
          <p:nvPr/>
        </p:nvSpPr>
        <p:spPr>
          <a:xfrm>
            <a:off x="3769360" y="2513977"/>
            <a:ext cx="465328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800" dirty="0">
                <a:latin typeface="庞门正道粗书体6.0" panose="02010600030101010101" charset="-122"/>
                <a:ea typeface="庞门正道粗书体6.0" panose="02010600030101010101" charset="-122"/>
              </a:rPr>
              <a:t>霜雪千年</a:t>
            </a:r>
            <a:endParaRPr lang="zh-CN" altLang="en-US" sz="8800" dirty="0">
              <a:latin typeface="庞门正道粗书体6.0" panose="02010600030101010101" charset="-122"/>
              <a:ea typeface="庞门正道粗书体6.0" panose="02010600030101010101" charset="-122"/>
            </a:endParaRPr>
          </a:p>
        </p:txBody>
      </p:sp>
      <p:pic>
        <p:nvPicPr>
          <p:cNvPr id="4" name="纯音乐-梅花三弄 古筝独奏+箫伴奏">
            <a:hlinkClick r:id="" action="ppaction://media"/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 cstate="print"/>
          <a:stretch>
            <a:fillRect/>
          </a:stretch>
        </p:blipFill>
        <p:spPr>
          <a:xfrm>
            <a:off x="-769257" y="6316933"/>
            <a:ext cx="609600" cy="6096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046845" y="6528435"/>
            <a:ext cx="31451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bg2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Original : </a:t>
            </a:r>
            <a:r>
              <a:rPr lang="zh-CN" altLang="zh-CN" sz="1200">
                <a:solidFill>
                  <a:schemeClr val="bg2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霜雪千年</a:t>
            </a:r>
            <a:r>
              <a:rPr lang="en-US" altLang="zh-CN" sz="1200">
                <a:solidFill>
                  <a:schemeClr val="bg2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 Cover </a:t>
            </a:r>
            <a:r>
              <a:rPr lang="zh-CN" altLang="en-US" sz="1200">
                <a:solidFill>
                  <a:schemeClr val="bg2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洛天依</a:t>
            </a:r>
            <a:r>
              <a:rPr lang="en-US" altLang="zh-CN" sz="1200">
                <a:solidFill>
                  <a:schemeClr val="bg2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/</a:t>
            </a:r>
            <a:r>
              <a:rPr lang="zh-CN" altLang="en-US" sz="1200">
                <a:solidFill>
                  <a:schemeClr val="bg2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乐正绫</a:t>
            </a:r>
            <a:endParaRPr lang="zh-CN" altLang="en-US" sz="1200">
              <a:solidFill>
                <a:schemeClr val="bg2">
                  <a:lumMod val="50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2500">
        <p:blinds dir="vert"/>
      </p:transition>
    </mc:Choice>
    <mc:Fallback>
      <p:transition spd="slow" advClick="0" advTm="2500">
        <p:blinds dir="vert"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20547"/>
            <a:ext cx="6096000" cy="263745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985"/>
          <a:stretch>
            <a:fillRect/>
          </a:stretch>
        </p:blipFill>
        <p:spPr>
          <a:xfrm flipH="1">
            <a:off x="0" y="0"/>
            <a:ext cx="2759102" cy="1627094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815657" y="900293"/>
            <a:ext cx="6222222" cy="4020086"/>
            <a:chOff x="6802957" y="844413"/>
            <a:chExt cx="6222222" cy="402008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802957" y="1080372"/>
              <a:ext cx="6222222" cy="3784127"/>
            </a:xfrm>
            <a:prstGeom prst="rect">
              <a:avLst/>
            </a:prstGeom>
          </p:spPr>
        </p:pic>
        <p:grpSp>
          <p:nvGrpSpPr>
            <p:cNvPr id="2" name="组合 1"/>
            <p:cNvGrpSpPr/>
            <p:nvPr/>
          </p:nvGrpSpPr>
          <p:grpSpPr>
            <a:xfrm>
              <a:off x="9202912" y="844413"/>
              <a:ext cx="2643513" cy="1227975"/>
              <a:chOff x="9202912" y="844413"/>
              <a:chExt cx="2643513" cy="1227975"/>
            </a:xfrm>
          </p:grpSpPr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64588" y="844413"/>
                <a:ext cx="969581" cy="962006"/>
              </a:xfrm>
              <a:prstGeom prst="rect">
                <a:avLst/>
              </a:prstGeom>
            </p:spPr>
          </p:pic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6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2912" y="1286479"/>
                <a:ext cx="2643513" cy="785909"/>
              </a:xfrm>
              <a:prstGeom prst="rect">
                <a:avLst/>
              </a:prstGeom>
            </p:spPr>
          </p:pic>
        </p:grpSp>
      </p:grpSp>
      <p:sp>
        <p:nvSpPr>
          <p:cNvPr id="12" name="文本框 11"/>
          <p:cNvSpPr txBox="1"/>
          <p:nvPr/>
        </p:nvSpPr>
        <p:spPr>
          <a:xfrm>
            <a:off x="1124585" y="304812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latin typeface="庞门正道粗书体6.0" panose="02010600030101010101" charset="-122"/>
                <a:ea typeface="庞门正道粗书体6.0" panose="02010600030101010101" charset="-122"/>
              </a:rPr>
              <a:t>霜雪千年</a:t>
            </a:r>
            <a:endParaRPr lang="zh-CN" altLang="en-US" sz="3600" dirty="0">
              <a:latin typeface="庞门正道粗书体6.0" panose="02010600030101010101" charset="-122"/>
              <a:ea typeface="庞门正道粗书体6.0" panose="02010600030101010101" charset="-122"/>
            </a:endParaRPr>
          </a:p>
        </p:txBody>
      </p:sp>
      <p:pic>
        <p:nvPicPr>
          <p:cNvPr id="4" name="纯音乐-梅花三弄 古筝独奏+箫伴奏">
            <a:hlinkClick r:id="" action="ppaction://media"/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 cstate="print"/>
          <a:stretch>
            <a:fillRect/>
          </a:stretch>
        </p:blipFill>
        <p:spPr>
          <a:xfrm>
            <a:off x="-769257" y="6316933"/>
            <a:ext cx="609600" cy="6096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046845" y="6528435"/>
            <a:ext cx="31451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bg2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Original : </a:t>
            </a:r>
            <a:r>
              <a:rPr lang="zh-CN" altLang="zh-CN" sz="1200">
                <a:solidFill>
                  <a:schemeClr val="bg2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霜雪千年</a:t>
            </a:r>
            <a:r>
              <a:rPr lang="en-US" altLang="zh-CN" sz="1200">
                <a:solidFill>
                  <a:schemeClr val="bg2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 Cover </a:t>
            </a:r>
            <a:r>
              <a:rPr lang="zh-CN" altLang="en-US" sz="1200">
                <a:solidFill>
                  <a:schemeClr val="bg2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洛天依</a:t>
            </a:r>
            <a:r>
              <a:rPr lang="en-US" altLang="zh-CN" sz="1200">
                <a:solidFill>
                  <a:schemeClr val="bg2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/</a:t>
            </a:r>
            <a:r>
              <a:rPr lang="zh-CN" altLang="en-US" sz="1200">
                <a:solidFill>
                  <a:schemeClr val="bg2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乐正绫</a:t>
            </a:r>
            <a:endParaRPr lang="zh-CN" altLang="en-US" sz="1200">
              <a:solidFill>
                <a:schemeClr val="bg2">
                  <a:lumMod val="50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00985" y="949960"/>
            <a:ext cx="3359785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古琴响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伴着飞鸟越过宫墙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又飘入幽静禅房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看天上候鸟飞过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娇柔的脸庞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  <a:p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倚窗旁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玉指拨开朦胧纱窗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又听闻钟鼓楼响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美好的青春时光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都已成过往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2500">
        <p:blinds dir="vert"/>
      </p:transition>
    </mc:Choice>
    <mc:Fallback>
      <p:transition spd="slow" advClick="0" advTm="2500">
        <p:blinds dir="vert"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20547"/>
            <a:ext cx="6096000" cy="263745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985"/>
          <a:stretch>
            <a:fillRect/>
          </a:stretch>
        </p:blipFill>
        <p:spPr>
          <a:xfrm flipH="1">
            <a:off x="0" y="0"/>
            <a:ext cx="2759102" cy="1627094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815657" y="900293"/>
            <a:ext cx="6222222" cy="4020086"/>
            <a:chOff x="6802957" y="844413"/>
            <a:chExt cx="6222222" cy="402008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802957" y="1080372"/>
              <a:ext cx="6222222" cy="3784127"/>
            </a:xfrm>
            <a:prstGeom prst="rect">
              <a:avLst/>
            </a:prstGeom>
          </p:spPr>
        </p:pic>
        <p:grpSp>
          <p:nvGrpSpPr>
            <p:cNvPr id="2" name="组合 1"/>
            <p:cNvGrpSpPr/>
            <p:nvPr/>
          </p:nvGrpSpPr>
          <p:grpSpPr>
            <a:xfrm>
              <a:off x="9202912" y="844413"/>
              <a:ext cx="2643513" cy="1227975"/>
              <a:chOff x="9202912" y="844413"/>
              <a:chExt cx="2643513" cy="1227975"/>
            </a:xfrm>
          </p:grpSpPr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64588" y="844413"/>
                <a:ext cx="969581" cy="962006"/>
              </a:xfrm>
              <a:prstGeom prst="rect">
                <a:avLst/>
              </a:prstGeom>
            </p:spPr>
          </p:pic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6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2912" y="1286479"/>
                <a:ext cx="2643513" cy="785909"/>
              </a:xfrm>
              <a:prstGeom prst="rect">
                <a:avLst/>
              </a:prstGeom>
            </p:spPr>
          </p:pic>
        </p:grpSp>
      </p:grpSp>
      <p:sp>
        <p:nvSpPr>
          <p:cNvPr id="12" name="文本框 11"/>
          <p:cNvSpPr txBox="1"/>
          <p:nvPr/>
        </p:nvSpPr>
        <p:spPr>
          <a:xfrm>
            <a:off x="1124585" y="304812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latin typeface="庞门正道粗书体6.0" panose="02010600030101010101" charset="-122"/>
                <a:ea typeface="庞门正道粗书体6.0" panose="02010600030101010101" charset="-122"/>
              </a:rPr>
              <a:t>霜雪千年</a:t>
            </a:r>
            <a:endParaRPr lang="zh-CN" altLang="en-US" sz="3600" dirty="0">
              <a:latin typeface="庞门正道粗书体6.0" panose="02010600030101010101" charset="-122"/>
              <a:ea typeface="庞门正道粗书体6.0" panose="02010600030101010101" charset="-122"/>
            </a:endParaRPr>
          </a:p>
        </p:txBody>
      </p:sp>
      <p:pic>
        <p:nvPicPr>
          <p:cNvPr id="4" name="纯音乐-梅花三弄 古筝独奏+箫伴奏">
            <a:hlinkClick r:id="" action="ppaction://media"/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 cstate="print"/>
          <a:stretch>
            <a:fillRect/>
          </a:stretch>
        </p:blipFill>
        <p:spPr>
          <a:xfrm>
            <a:off x="-769257" y="6316933"/>
            <a:ext cx="609600" cy="6096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046845" y="6528435"/>
            <a:ext cx="31451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bg2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Original : </a:t>
            </a:r>
            <a:r>
              <a:rPr lang="zh-CN" altLang="zh-CN" sz="1200">
                <a:solidFill>
                  <a:schemeClr val="bg2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霜雪千年</a:t>
            </a:r>
            <a:r>
              <a:rPr lang="en-US" altLang="zh-CN" sz="1200">
                <a:solidFill>
                  <a:schemeClr val="bg2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 Cover </a:t>
            </a:r>
            <a:r>
              <a:rPr lang="zh-CN" altLang="en-US" sz="1200">
                <a:solidFill>
                  <a:schemeClr val="bg2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洛天依</a:t>
            </a:r>
            <a:r>
              <a:rPr lang="en-US" altLang="zh-CN" sz="1200">
                <a:solidFill>
                  <a:schemeClr val="bg2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/</a:t>
            </a:r>
            <a:r>
              <a:rPr lang="zh-CN" altLang="en-US" sz="1200">
                <a:solidFill>
                  <a:schemeClr val="bg2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乐正绫</a:t>
            </a:r>
            <a:endParaRPr lang="zh-CN" altLang="en-US" sz="1200">
              <a:solidFill>
                <a:schemeClr val="bg2">
                  <a:lumMod val="50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00985" y="949960"/>
            <a:ext cx="303720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借君王</a:t>
            </a:r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玉马鞭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指挥坐琼</a:t>
            </a:r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筵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便清肃了</a:t>
            </a:r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三川的胡尘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落笔摇五岳 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诗成笑傲凌沧</a:t>
            </a:r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洲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在这盛世</a:t>
            </a:r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回眸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长相思望月空</a:t>
            </a:r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长叹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只见</a:t>
            </a:r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春风得意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一日便览尽</a:t>
            </a:r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人间美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38190" y="949960"/>
            <a:ext cx="3684905" cy="42570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待这月色</a:t>
            </a:r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涌起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谁入行歌尽</a:t>
            </a:r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落梅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红树醉美</a:t>
            </a:r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秋颜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碧溪旁</a:t>
            </a:r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弹一曲夜弦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小酌三盏</a:t>
            </a:r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两杯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道不尽盛唐的</a:t>
            </a:r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岁月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在你淡漠</a:t>
            </a:r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眉间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瞥见入世的喜悲</a:t>
            </a:r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霜雪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  <a:p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2500">
        <p:blinds dir="vert"/>
      </p:transition>
    </mc:Choice>
    <mc:Fallback>
      <p:transition spd="slow" advClick="0" advTm="2500">
        <p:blinds dir="vert"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20547"/>
            <a:ext cx="6096000" cy="263745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985"/>
          <a:stretch>
            <a:fillRect/>
          </a:stretch>
        </p:blipFill>
        <p:spPr>
          <a:xfrm flipH="1">
            <a:off x="0" y="0"/>
            <a:ext cx="2759102" cy="1627094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815657" y="900293"/>
            <a:ext cx="6222222" cy="4020086"/>
            <a:chOff x="6802957" y="844413"/>
            <a:chExt cx="6222222" cy="402008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802957" y="1080372"/>
              <a:ext cx="6222222" cy="3784127"/>
            </a:xfrm>
            <a:prstGeom prst="rect">
              <a:avLst/>
            </a:prstGeom>
          </p:spPr>
        </p:pic>
        <p:grpSp>
          <p:nvGrpSpPr>
            <p:cNvPr id="2" name="组合 1"/>
            <p:cNvGrpSpPr/>
            <p:nvPr/>
          </p:nvGrpSpPr>
          <p:grpSpPr>
            <a:xfrm>
              <a:off x="9202912" y="844413"/>
              <a:ext cx="2643513" cy="1227975"/>
              <a:chOff x="9202912" y="844413"/>
              <a:chExt cx="2643513" cy="1227975"/>
            </a:xfrm>
          </p:grpSpPr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64588" y="844413"/>
                <a:ext cx="969581" cy="962006"/>
              </a:xfrm>
              <a:prstGeom prst="rect">
                <a:avLst/>
              </a:prstGeom>
            </p:spPr>
          </p:pic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6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2912" y="1286479"/>
                <a:ext cx="2643513" cy="785909"/>
              </a:xfrm>
              <a:prstGeom prst="rect">
                <a:avLst/>
              </a:prstGeom>
            </p:spPr>
          </p:pic>
        </p:grpSp>
      </p:grpSp>
      <p:sp>
        <p:nvSpPr>
          <p:cNvPr id="12" name="文本框 11"/>
          <p:cNvSpPr txBox="1"/>
          <p:nvPr/>
        </p:nvSpPr>
        <p:spPr>
          <a:xfrm>
            <a:off x="1124585" y="304812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latin typeface="庞门正道粗书体6.0" panose="02010600030101010101" charset="-122"/>
                <a:ea typeface="庞门正道粗书体6.0" panose="02010600030101010101" charset="-122"/>
              </a:rPr>
              <a:t>霜雪千年</a:t>
            </a:r>
            <a:endParaRPr lang="zh-CN" altLang="en-US" sz="3600" dirty="0">
              <a:latin typeface="庞门正道粗书体6.0" panose="02010600030101010101" charset="-122"/>
              <a:ea typeface="庞门正道粗书体6.0" panose="02010600030101010101" charset="-122"/>
            </a:endParaRPr>
          </a:p>
        </p:txBody>
      </p:sp>
      <p:pic>
        <p:nvPicPr>
          <p:cNvPr id="4" name="纯音乐-梅花三弄 古筝独奏+箫伴奏">
            <a:hlinkClick r:id="" action="ppaction://media"/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 cstate="print"/>
          <a:stretch>
            <a:fillRect/>
          </a:stretch>
        </p:blipFill>
        <p:spPr>
          <a:xfrm>
            <a:off x="-769257" y="6316933"/>
            <a:ext cx="609600" cy="6096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046845" y="6528435"/>
            <a:ext cx="31451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bg2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Original : </a:t>
            </a:r>
            <a:r>
              <a:rPr lang="zh-CN" altLang="zh-CN" sz="1200">
                <a:solidFill>
                  <a:schemeClr val="bg2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霜雪千年</a:t>
            </a:r>
            <a:r>
              <a:rPr lang="en-US" altLang="zh-CN" sz="1200">
                <a:solidFill>
                  <a:schemeClr val="bg2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 Cover </a:t>
            </a:r>
            <a:r>
              <a:rPr lang="zh-CN" altLang="en-US" sz="1200">
                <a:solidFill>
                  <a:schemeClr val="bg2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洛天依</a:t>
            </a:r>
            <a:r>
              <a:rPr lang="en-US" altLang="zh-CN" sz="1200">
                <a:solidFill>
                  <a:schemeClr val="bg2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/</a:t>
            </a:r>
            <a:r>
              <a:rPr lang="zh-CN" altLang="en-US" sz="1200">
                <a:solidFill>
                  <a:schemeClr val="bg2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乐正绫</a:t>
            </a:r>
            <a:endParaRPr lang="zh-CN" altLang="en-US" sz="1200">
              <a:solidFill>
                <a:schemeClr val="bg2">
                  <a:lumMod val="50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00985" y="949960"/>
            <a:ext cx="303720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影逝</a:t>
            </a:r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间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浮光尽散燎乱</a:t>
            </a:r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绵延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显露出斑驳石阶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入眼时寒风</a:t>
            </a:r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归尘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何处醉</a:t>
            </a:r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秋颜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凭栏杆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忆往昔时长空</a:t>
            </a:r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当年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阖眼听破城花</a:t>
            </a:r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溅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似曾有流华</a:t>
            </a:r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金阁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渺然旌旗</a:t>
            </a:r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间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38190" y="949960"/>
            <a:ext cx="3684905" cy="42570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2500">
        <p:blinds dir="vert"/>
      </p:transition>
    </mc:Choice>
    <mc:Fallback>
      <p:transition spd="slow" advClick="0" advTm="2500">
        <p:blinds dir="vert"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20547"/>
            <a:ext cx="6096000" cy="263745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985"/>
          <a:stretch>
            <a:fillRect/>
          </a:stretch>
        </p:blipFill>
        <p:spPr>
          <a:xfrm flipH="1">
            <a:off x="0" y="0"/>
            <a:ext cx="2759102" cy="1627094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815657" y="900293"/>
            <a:ext cx="6222222" cy="4020086"/>
            <a:chOff x="6802957" y="844413"/>
            <a:chExt cx="6222222" cy="402008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802957" y="1080372"/>
              <a:ext cx="6222222" cy="3784127"/>
            </a:xfrm>
            <a:prstGeom prst="rect">
              <a:avLst/>
            </a:prstGeom>
          </p:spPr>
        </p:pic>
        <p:grpSp>
          <p:nvGrpSpPr>
            <p:cNvPr id="2" name="组合 1"/>
            <p:cNvGrpSpPr/>
            <p:nvPr/>
          </p:nvGrpSpPr>
          <p:grpSpPr>
            <a:xfrm>
              <a:off x="9202912" y="844413"/>
              <a:ext cx="2643513" cy="1227975"/>
              <a:chOff x="9202912" y="844413"/>
              <a:chExt cx="2643513" cy="1227975"/>
            </a:xfrm>
          </p:grpSpPr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64588" y="844413"/>
                <a:ext cx="969581" cy="962006"/>
              </a:xfrm>
              <a:prstGeom prst="rect">
                <a:avLst/>
              </a:prstGeom>
            </p:spPr>
          </p:pic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6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2912" y="1286479"/>
                <a:ext cx="2643513" cy="785909"/>
              </a:xfrm>
              <a:prstGeom prst="rect">
                <a:avLst/>
              </a:prstGeom>
            </p:spPr>
          </p:pic>
        </p:grpSp>
      </p:grpSp>
      <p:sp>
        <p:nvSpPr>
          <p:cNvPr id="12" name="文本框 11"/>
          <p:cNvSpPr txBox="1"/>
          <p:nvPr/>
        </p:nvSpPr>
        <p:spPr>
          <a:xfrm>
            <a:off x="1124585" y="304812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latin typeface="庞门正道粗书体6.0" panose="02010600030101010101" charset="-122"/>
                <a:ea typeface="庞门正道粗书体6.0" panose="02010600030101010101" charset="-122"/>
              </a:rPr>
              <a:t>霜雪千年</a:t>
            </a:r>
            <a:endParaRPr lang="zh-CN" altLang="en-US" sz="3600" dirty="0">
              <a:latin typeface="庞门正道粗书体6.0" panose="02010600030101010101" charset="-122"/>
              <a:ea typeface="庞门正道粗书体6.0" panose="02010600030101010101" charset="-122"/>
            </a:endParaRPr>
          </a:p>
        </p:txBody>
      </p:sp>
      <p:pic>
        <p:nvPicPr>
          <p:cNvPr id="4" name="纯音乐-梅花三弄 古筝独奏+箫伴奏">
            <a:hlinkClick r:id="" action="ppaction://media"/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 cstate="print"/>
          <a:stretch>
            <a:fillRect/>
          </a:stretch>
        </p:blipFill>
        <p:spPr>
          <a:xfrm>
            <a:off x="-769257" y="6316933"/>
            <a:ext cx="609600" cy="6096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046845" y="6528435"/>
            <a:ext cx="31451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bg2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Original : </a:t>
            </a:r>
            <a:r>
              <a:rPr lang="zh-CN" altLang="zh-CN" sz="1200">
                <a:solidFill>
                  <a:schemeClr val="bg2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霜雪千年</a:t>
            </a:r>
            <a:r>
              <a:rPr lang="en-US" altLang="zh-CN" sz="1200">
                <a:solidFill>
                  <a:schemeClr val="bg2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 Cover </a:t>
            </a:r>
            <a:r>
              <a:rPr lang="zh-CN" altLang="en-US" sz="1200">
                <a:solidFill>
                  <a:schemeClr val="bg2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洛天依</a:t>
            </a:r>
            <a:r>
              <a:rPr lang="en-US" altLang="zh-CN" sz="1200">
                <a:solidFill>
                  <a:schemeClr val="bg2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/</a:t>
            </a:r>
            <a:r>
              <a:rPr lang="zh-CN" altLang="en-US" sz="1200">
                <a:solidFill>
                  <a:schemeClr val="bg2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乐正绫</a:t>
            </a:r>
            <a:endParaRPr lang="zh-CN" altLang="en-US" sz="1200">
              <a:solidFill>
                <a:schemeClr val="bg2">
                  <a:lumMod val="50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00985" y="949960"/>
            <a:ext cx="335978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致君尧舜的梦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破灭战乱中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不自觉已悉往日倥偬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白头欲胜簪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仍盼寒士俱欢颜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在这茅絮纷飞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归来后倚杖雨如泪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只留残羹冷杯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便足已诠释千古悲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待这乱世倾微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独留苦恨于心扉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  <a:p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96000" y="949960"/>
            <a:ext cx="406400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  <a:sym typeface="+mn-ea"/>
              </a:rPr>
              <a:t>从此夙兴夜寐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  <a:sym typeface="+mn-ea"/>
              </a:rPr>
              <a:t>为人民无怨也无悔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  <a:sym typeface="+mn-ea"/>
              </a:rPr>
              <a:t>望你长风策马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  <a:sym typeface="+mn-ea"/>
              </a:rPr>
              <a:t>去寻找心中的河山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  <a:sym typeface="+mn-ea"/>
              </a:rPr>
              <a:t>在你浓墨笔尖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  <a:sym typeface="+mn-ea"/>
              </a:rPr>
              <a:t>写尽人世的喜悲霜雪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  <a:p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2500">
        <p:blinds dir="vert"/>
      </p:transition>
    </mc:Choice>
    <mc:Fallback>
      <p:transition spd="slow" advClick="0" advTm="2500">
        <p:blinds dir="vert"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20547"/>
            <a:ext cx="6096000" cy="263745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985"/>
          <a:stretch>
            <a:fillRect/>
          </a:stretch>
        </p:blipFill>
        <p:spPr>
          <a:xfrm flipH="1">
            <a:off x="0" y="0"/>
            <a:ext cx="2759102" cy="1627094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815657" y="900293"/>
            <a:ext cx="6222222" cy="4020086"/>
            <a:chOff x="6802957" y="844413"/>
            <a:chExt cx="6222222" cy="402008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802957" y="1080372"/>
              <a:ext cx="6222222" cy="3784127"/>
            </a:xfrm>
            <a:prstGeom prst="rect">
              <a:avLst/>
            </a:prstGeom>
          </p:spPr>
        </p:pic>
        <p:grpSp>
          <p:nvGrpSpPr>
            <p:cNvPr id="2" name="组合 1"/>
            <p:cNvGrpSpPr/>
            <p:nvPr/>
          </p:nvGrpSpPr>
          <p:grpSpPr>
            <a:xfrm>
              <a:off x="9202912" y="844413"/>
              <a:ext cx="2643513" cy="1227975"/>
              <a:chOff x="9202912" y="844413"/>
              <a:chExt cx="2643513" cy="1227975"/>
            </a:xfrm>
          </p:grpSpPr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64588" y="844413"/>
                <a:ext cx="969581" cy="962006"/>
              </a:xfrm>
              <a:prstGeom prst="rect">
                <a:avLst/>
              </a:prstGeom>
            </p:spPr>
          </p:pic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6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2912" y="1286479"/>
                <a:ext cx="2643513" cy="785909"/>
              </a:xfrm>
              <a:prstGeom prst="rect">
                <a:avLst/>
              </a:prstGeom>
            </p:spPr>
          </p:pic>
        </p:grpSp>
      </p:grpSp>
      <p:sp>
        <p:nvSpPr>
          <p:cNvPr id="12" name="文本框 11"/>
          <p:cNvSpPr txBox="1"/>
          <p:nvPr/>
        </p:nvSpPr>
        <p:spPr>
          <a:xfrm>
            <a:off x="1124585" y="304812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latin typeface="庞门正道粗书体6.0" panose="02010600030101010101" charset="-122"/>
                <a:ea typeface="庞门正道粗书体6.0" panose="02010600030101010101" charset="-122"/>
              </a:rPr>
              <a:t>霜雪千年</a:t>
            </a:r>
            <a:endParaRPr lang="zh-CN" altLang="en-US" sz="3600" dirty="0">
              <a:latin typeface="庞门正道粗书体6.0" panose="02010600030101010101" charset="-122"/>
              <a:ea typeface="庞门正道粗书体6.0" panose="02010600030101010101" charset="-122"/>
            </a:endParaRPr>
          </a:p>
        </p:txBody>
      </p:sp>
      <p:pic>
        <p:nvPicPr>
          <p:cNvPr id="4" name="纯音乐-梅花三弄 古筝独奏+箫伴奏">
            <a:hlinkClick r:id="" action="ppaction://media"/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 cstate="print"/>
          <a:stretch>
            <a:fillRect/>
          </a:stretch>
        </p:blipFill>
        <p:spPr>
          <a:xfrm>
            <a:off x="-769257" y="6316933"/>
            <a:ext cx="609600" cy="6096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046845" y="6528435"/>
            <a:ext cx="31451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bg2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Original : </a:t>
            </a:r>
            <a:r>
              <a:rPr lang="zh-CN" altLang="zh-CN" sz="1200">
                <a:solidFill>
                  <a:schemeClr val="bg2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霜雪千年</a:t>
            </a:r>
            <a:r>
              <a:rPr lang="en-US" altLang="zh-CN" sz="1200">
                <a:solidFill>
                  <a:schemeClr val="bg2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 Cover </a:t>
            </a:r>
            <a:r>
              <a:rPr lang="zh-CN" altLang="en-US" sz="1200">
                <a:solidFill>
                  <a:schemeClr val="bg2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洛天依</a:t>
            </a:r>
            <a:r>
              <a:rPr lang="en-US" altLang="zh-CN" sz="1200">
                <a:solidFill>
                  <a:schemeClr val="bg2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/</a:t>
            </a:r>
            <a:r>
              <a:rPr lang="zh-CN" altLang="en-US" sz="1200">
                <a:solidFill>
                  <a:schemeClr val="bg2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乐正绫</a:t>
            </a:r>
            <a:endParaRPr lang="zh-CN" altLang="en-US" sz="1200">
              <a:solidFill>
                <a:schemeClr val="bg2">
                  <a:lumMod val="50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36215" y="949960"/>
            <a:ext cx="335978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小楼</a:t>
            </a:r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东风飘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竹声随风</a:t>
            </a:r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入梦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花月正</a:t>
            </a:r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春风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听帘外</a:t>
            </a:r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雨打芭蕉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已不再</a:t>
            </a:r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南朝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人生长恨春</a:t>
            </a:r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易老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今朝哀浮生已泪</a:t>
            </a:r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渺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2500">
        <p:blinds dir="vert"/>
      </p:transition>
    </mc:Choice>
    <mc:Fallback>
      <p:transition spd="slow" advClick="0" advTm="2500">
        <p:blinds dir="vert"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20547"/>
            <a:ext cx="6096000" cy="263745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985"/>
          <a:stretch>
            <a:fillRect/>
          </a:stretch>
        </p:blipFill>
        <p:spPr>
          <a:xfrm flipH="1">
            <a:off x="0" y="0"/>
            <a:ext cx="2759102" cy="1627094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815657" y="900293"/>
            <a:ext cx="6222222" cy="4020086"/>
            <a:chOff x="6802957" y="844413"/>
            <a:chExt cx="6222222" cy="402008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802957" y="1080372"/>
              <a:ext cx="6222222" cy="3784127"/>
            </a:xfrm>
            <a:prstGeom prst="rect">
              <a:avLst/>
            </a:prstGeom>
          </p:spPr>
        </p:pic>
        <p:grpSp>
          <p:nvGrpSpPr>
            <p:cNvPr id="2" name="组合 1"/>
            <p:cNvGrpSpPr/>
            <p:nvPr/>
          </p:nvGrpSpPr>
          <p:grpSpPr>
            <a:xfrm>
              <a:off x="9202912" y="844413"/>
              <a:ext cx="2643513" cy="1227975"/>
              <a:chOff x="9202912" y="844413"/>
              <a:chExt cx="2643513" cy="1227975"/>
            </a:xfrm>
          </p:grpSpPr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64588" y="844413"/>
                <a:ext cx="969581" cy="962006"/>
              </a:xfrm>
              <a:prstGeom prst="rect">
                <a:avLst/>
              </a:prstGeom>
            </p:spPr>
          </p:pic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6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2912" y="1286479"/>
                <a:ext cx="2643513" cy="785909"/>
              </a:xfrm>
              <a:prstGeom prst="rect">
                <a:avLst/>
              </a:prstGeom>
            </p:spPr>
          </p:pic>
        </p:grpSp>
      </p:grpSp>
      <p:sp>
        <p:nvSpPr>
          <p:cNvPr id="12" name="文本框 11"/>
          <p:cNvSpPr txBox="1"/>
          <p:nvPr/>
        </p:nvSpPr>
        <p:spPr>
          <a:xfrm>
            <a:off x="1124585" y="304812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latin typeface="庞门正道粗书体6.0" panose="02010600030101010101" charset="-122"/>
                <a:ea typeface="庞门正道粗书体6.0" panose="02010600030101010101" charset="-122"/>
              </a:rPr>
              <a:t>霜雪千年</a:t>
            </a:r>
            <a:endParaRPr lang="zh-CN" altLang="en-US" sz="3600" dirty="0">
              <a:latin typeface="庞门正道粗书体6.0" panose="02010600030101010101" charset="-122"/>
              <a:ea typeface="庞门正道粗书体6.0" panose="02010600030101010101" charset="-122"/>
            </a:endParaRPr>
          </a:p>
        </p:txBody>
      </p:sp>
      <p:pic>
        <p:nvPicPr>
          <p:cNvPr id="4" name="纯音乐-梅花三弄 古筝独奏+箫伴奏">
            <a:hlinkClick r:id="" action="ppaction://media"/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 cstate="print"/>
          <a:stretch>
            <a:fillRect/>
          </a:stretch>
        </p:blipFill>
        <p:spPr>
          <a:xfrm>
            <a:off x="-769257" y="6316933"/>
            <a:ext cx="609600" cy="6096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046845" y="6528435"/>
            <a:ext cx="31451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bg2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Original : </a:t>
            </a:r>
            <a:r>
              <a:rPr lang="zh-CN" altLang="zh-CN" sz="1200">
                <a:solidFill>
                  <a:schemeClr val="bg2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霜雪千年</a:t>
            </a:r>
            <a:r>
              <a:rPr lang="en-US" altLang="zh-CN" sz="1200">
                <a:solidFill>
                  <a:schemeClr val="bg2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 Cover </a:t>
            </a:r>
            <a:r>
              <a:rPr lang="zh-CN" altLang="en-US" sz="1200">
                <a:solidFill>
                  <a:schemeClr val="bg2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洛天依</a:t>
            </a:r>
            <a:r>
              <a:rPr lang="en-US" altLang="zh-CN" sz="1200">
                <a:solidFill>
                  <a:schemeClr val="bg2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/</a:t>
            </a:r>
            <a:r>
              <a:rPr lang="zh-CN" altLang="en-US" sz="1200">
                <a:solidFill>
                  <a:schemeClr val="bg2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乐正绫</a:t>
            </a:r>
            <a:endParaRPr lang="zh-CN" altLang="en-US" sz="1200">
              <a:solidFill>
                <a:schemeClr val="bg2">
                  <a:lumMod val="50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00985" y="829945"/>
            <a:ext cx="3359785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  <a:sym typeface="+mn-ea"/>
              </a:rPr>
              <a:t>在这繁华灯火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  <a:sym typeface="+mn-ea"/>
              </a:rPr>
              <a:t>千年后邀你共举杯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  <a:sym typeface="+mn-ea"/>
              </a:rPr>
              <a:t>只消月色隐约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便足以勾勒这</a:t>
            </a:r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是非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  <a:sym typeface="+mn-ea"/>
              </a:rPr>
              <a:t>待这思绪漾起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  <a:sym typeface="+mn-ea"/>
              </a:rPr>
              <a:t>酒荡满肠难话悲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  <a:sym typeface="+mn-ea"/>
              </a:rPr>
              <a:t>醉美清幽高台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  <a:sym typeface="+mn-ea"/>
              </a:rPr>
              <a:t>暗夜中谁见你愁眉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  <a:sym typeface="+mn-ea"/>
              </a:rPr>
              <a:t>仍忆仗剑山河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  <a:sym typeface="+mn-ea"/>
              </a:rPr>
              <a:t>恍惚间人世共翻悬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  <a:sym typeface="+mn-ea"/>
              </a:rPr>
              <a:t>愿幸得再交错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  <a:sym typeface="+mn-ea"/>
              </a:rPr>
              <a:t>消融你眉间悲戚霜雪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  <a:p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2500">
        <p:blinds dir="vert"/>
      </p:transition>
    </mc:Choice>
    <mc:Fallback>
      <p:transition spd="slow" advClick="0" advTm="2500">
        <p:blinds dir="vert"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2" grpId="0"/>
    </p:bldLst>
  </p:timing>
</p:sld>
</file>

<file path=ppt/tags/tag1.xml><?xml version="1.0" encoding="utf-8"?>
<p:tagLst xmlns:p="http://schemas.openxmlformats.org/presentationml/2006/main">
  <p:tag name="ISPRING_PRESENTATION_TITLE" val="23"/>
  <p:tag name="commondata" val="eyJoZGlkIjoiY2RmZjIwZDA0MzM0ODYwNWEzYTJkOWY1YTU5M2NhMTQ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711</Words>
  <Application>WPS 演示</Application>
  <PresentationFormat>宽屏</PresentationFormat>
  <Paragraphs>114</Paragraphs>
  <Slides>7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5" baseType="lpstr">
      <vt:lpstr>Arial</vt:lpstr>
      <vt:lpstr>宋体</vt:lpstr>
      <vt:lpstr>Wingdings</vt:lpstr>
      <vt:lpstr>微软雅黑</vt:lpstr>
      <vt:lpstr>庞门正道粗书体6.0</vt:lpstr>
      <vt:lpstr>方正姚体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ArbeiterKlassen</cp:lastModifiedBy>
  <cp:revision>19</cp:revision>
  <dcterms:created xsi:type="dcterms:W3CDTF">2022-02-09T19:33:00Z</dcterms:created>
  <dcterms:modified xsi:type="dcterms:W3CDTF">2023-10-19T16:11:49Z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4413E7241CD944C5BAD02B7217F13BCA_13</vt:lpwstr>
  </property>
  <property fmtid="{D5CDD505-2E9C-101B-9397-08002B2CF9AE}" pid="3" name="KSOProductBuildVer">
    <vt:lpwstr>2052-12.1.0.15374</vt:lpwstr>
  </property>
</Properties>
</file>